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22" autoAdjust="0"/>
    <p:restoredTop sz="93977" autoAdjust="0"/>
  </p:normalViewPr>
  <p:slideViewPr>
    <p:cSldViewPr>
      <p:cViewPr varScale="1">
        <p:scale>
          <a:sx n="63" d="100"/>
          <a:sy n="63" d="100"/>
        </p:scale>
        <p:origin x="-12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6D03830A-185F-4ACD-B122-6BD3D19DECE6}" type="datetimeFigureOut">
              <a:rPr lang="en-US"/>
              <a:pPr>
                <a:defRPr/>
              </a:pPr>
              <a:t>12/7/2010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9BFAFC9-BFDF-4046-847D-974D21A696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76F6EB9-DB49-4972-92A7-9C88C5D48E25}" type="datetimeFigureOut">
              <a:rPr lang="en-US"/>
              <a:pPr>
                <a:defRPr/>
              </a:pPr>
              <a:t>12/7/2010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  <a:endParaRPr lang="en-US" noProof="0"/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270B794-B13E-4DC1-B1D2-359A104DDF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3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435D72B-831A-445F-943D-CCDD92844CA6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B056BB1-825D-4EF0-B8B4-77E7740546E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0218D11-D99F-4CEC-90F5-B8EE518CF1A9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458B8C-C756-4B61-97D8-529A3A0EFB0F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7A48F75-4448-4F26-A52A-BE72F9EBBA9D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544EADF-00BC-4D84-B6B4-A10237BF1A7B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ED5A729-F800-4A02-93B6-874FF44DFAFE}" type="slidenum">
              <a:rPr lang="en-US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US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-1588" y="0"/>
            <a:ext cx="9144001" cy="6858000"/>
            <a:chOff x="-1574" y="0"/>
            <a:chExt cx="9144000" cy="6858000"/>
          </a:xfrm>
        </p:grpSpPr>
        <p:pic>
          <p:nvPicPr>
            <p:cNvPr id="5" name="Rectangle 6"/>
            <p:cNvPicPr>
              <a:picLocks noChangeAspect="1"/>
            </p:cNvPicPr>
            <p:nvPr/>
          </p:nvPicPr>
          <p:blipFill>
            <a:blip r:embed="rId2">
              <a:lum bright="-10000"/>
            </a:blip>
            <a:srcRect/>
            <a:stretch>
              <a:fillRect/>
            </a:stretch>
          </p:blipFill>
          <p:spPr bwMode="auto">
            <a:xfrm>
              <a:off x="-1574" y="381000"/>
              <a:ext cx="9144000" cy="60936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10"/>
            <p:cNvSpPr/>
            <p:nvPr userDrawn="1"/>
          </p:nvSpPr>
          <p:spPr>
            <a:xfrm>
              <a:off x="-1574" y="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Rectangle 11"/>
            <p:cNvSpPr/>
            <p:nvPr userDrawn="1"/>
          </p:nvSpPr>
          <p:spPr>
            <a:xfrm>
              <a:off x="-1574" y="6553200"/>
              <a:ext cx="9144000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8" name="Straight Connector 14"/>
            <p:cNvCxnSpPr/>
            <p:nvPr/>
          </p:nvCxnSpPr>
          <p:spPr>
            <a:xfrm>
              <a:off x="-1574" y="381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6"/>
            <p:cNvCxnSpPr/>
            <p:nvPr/>
          </p:nvCxnSpPr>
          <p:spPr>
            <a:xfrm>
              <a:off x="-1574" y="647700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Shape 20"/>
          <p:cNvSpPr>
            <a:spLocks noGrp="1"/>
          </p:cNvSpPr>
          <p:nvPr>
            <p:ph type="title"/>
          </p:nvPr>
        </p:nvSpPr>
        <p:spPr>
          <a:xfrm>
            <a:off x="704850" y="4495800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 anchor="b" anchorCtr="0"/>
          <a:lstStyle>
            <a:lvl1pPr marL="0" indent="0" algn="ctr">
              <a:buNone/>
              <a:defRPr>
                <a:solidFill>
                  <a:schemeClr val="bg2"/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92FD5-B827-4B41-A41B-985E0D50D2C7}" type="datetimeFigureOut">
              <a:rPr lang="en-US"/>
              <a:pPr>
                <a:defRPr/>
              </a:pPr>
              <a:t>12/7/2010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DA1B84-21A3-4271-A895-C251790AC8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-1588" y="0"/>
            <a:ext cx="9145588" cy="6858000"/>
            <a:chOff x="-1574" y="0"/>
            <a:chExt cx="9145574" cy="6858000"/>
          </a:xfrm>
        </p:grpSpPr>
        <p:sp>
          <p:nvSpPr>
            <p:cNvPr id="5" name="Rectangle 17"/>
            <p:cNvSpPr/>
            <p:nvPr userDrawn="1"/>
          </p:nvSpPr>
          <p:spPr>
            <a:xfrm>
              <a:off x="0" y="381000"/>
              <a:ext cx="9144000" cy="6096000"/>
            </a:xfrm>
            <a:prstGeom prst="rect">
              <a:avLst/>
            </a:prstGeom>
            <a:gradFill>
              <a:gsLst>
                <a:gs pos="0">
                  <a:schemeClr val="accent1">
                    <a:tint val="40000"/>
                  </a:schemeClr>
                </a:gs>
                <a:gs pos="100000">
                  <a:schemeClr val="accent1">
                    <a:shade val="75000"/>
                  </a:schemeClr>
                </a:gs>
              </a:gsLst>
              <a:path path="circle">
                <a:fillToRect l="100000" t="100000" r="100000" b="100000"/>
              </a:path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Rectangle 9"/>
            <p:cNvSpPr/>
            <p:nvPr userDrawn="1"/>
          </p:nvSpPr>
          <p:spPr>
            <a:xfrm>
              <a:off x="-1574" y="0"/>
              <a:ext cx="9143987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7" name="Rectangle 14"/>
            <p:cNvSpPr/>
            <p:nvPr userDrawn="1"/>
          </p:nvSpPr>
          <p:spPr>
            <a:xfrm>
              <a:off x="-1574" y="6553200"/>
              <a:ext cx="9143987" cy="304800"/>
            </a:xfrm>
            <a:prstGeom prst="rect">
              <a:avLst/>
            </a:prstGeom>
            <a:solidFill>
              <a:schemeClr val="bg2"/>
            </a:soli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8" name="Straight Connector 15"/>
            <p:cNvCxnSpPr/>
            <p:nvPr/>
          </p:nvCxnSpPr>
          <p:spPr>
            <a:xfrm>
              <a:off x="-1574" y="381000"/>
              <a:ext cx="9143987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6"/>
            <p:cNvCxnSpPr/>
            <p:nvPr/>
          </p:nvCxnSpPr>
          <p:spPr>
            <a:xfrm>
              <a:off x="-1574" y="6477000"/>
              <a:ext cx="9143987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722313" y="4505325"/>
            <a:ext cx="7772400" cy="1362075"/>
          </a:xfrm>
          <a:prstGeom prst="rect">
            <a:avLst/>
          </a:prstGeom>
        </p:spPr>
        <p:txBody>
          <a:bodyPr anchor="t"/>
          <a:lstStyle>
            <a:lvl1pPr algn="ctr">
              <a:defRPr sz="4000" b="0" cap="none" baseline="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534BD-092C-4B59-B72A-185350783850}" type="datetimeFigureOut">
              <a:rPr lang="en-US"/>
              <a:pPr>
                <a:defRPr/>
              </a:pPr>
              <a:t>12/7/2010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7F450-0335-4358-957F-80D77EB5DF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5994B-EFE3-40F4-9E68-2A5E19394D20}" type="datetimeFigureOut">
              <a:rPr lang="en-US"/>
              <a:pPr>
                <a:defRPr/>
              </a:pPr>
              <a:t>12/7/2010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9AD71-86D2-49B0-8B26-C13027A70BD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43288-3831-407F-9A62-C12A3C708CD4}" type="datetimeFigureOut">
              <a:rPr lang="en-US"/>
              <a:pPr>
                <a:defRPr/>
              </a:pPr>
              <a:t>12/7/2010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71D70-8439-4B6A-A5FA-AC3855F67B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C9CFD-D95E-498B-A275-72D25FB9B5F3}" type="datetimeFigureOut">
              <a:rPr lang="en-US"/>
              <a:pPr>
                <a:defRPr/>
              </a:pPr>
              <a:t>12/7/2010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BF197-0249-4E0F-A73B-0791EF4A186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52596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600201"/>
            <a:ext cx="3008313" cy="45259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Rectang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25759-5008-413B-B0A8-4C6DF0D8F913}" type="datetimeFigureOut">
              <a:rPr lang="en-US"/>
              <a:pPr>
                <a:defRPr/>
              </a:pPr>
              <a:t>12/7/2010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5CB6D-4C44-425C-8170-6615062F7CC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2393F-5631-4BAD-A46A-DE677DD8570A}" type="datetimeFigureOut">
              <a:rPr lang="en-US"/>
              <a:pPr>
                <a:defRPr/>
              </a:pPr>
              <a:t>12/7/2010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3E36D0-AFA7-4043-9DE3-0A74C7F8EE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3"/>
          <p:cNvGrpSpPr>
            <a:grpSpLocks/>
          </p:cNvGrpSpPr>
          <p:nvPr/>
        </p:nvGrpSpPr>
        <p:grpSpPr bwMode="auto">
          <a:xfrm>
            <a:off x="0" y="0"/>
            <a:ext cx="9144000" cy="1506538"/>
            <a:chOff x="0" y="0"/>
            <a:chExt cx="9144000" cy="1506538"/>
          </a:xfrm>
        </p:grpSpPr>
        <p:pic>
          <p:nvPicPr>
            <p:cNvPr id="1032" name="Rectangle 6"/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0" y="1"/>
              <a:ext cx="9144000" cy="1419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Rectangle 9"/>
            <p:cNvSpPr/>
            <p:nvPr userDrawn="1"/>
          </p:nvSpPr>
          <p:spPr>
            <a:xfrm>
              <a:off x="0" y="0"/>
              <a:ext cx="9144000" cy="144780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49000">
                  <a:schemeClr val="accent1">
                    <a:tint val="20000"/>
                    <a:alpha val="0"/>
                  </a:schemeClr>
                </a:gs>
              </a:gsLst>
              <a:lin ang="0" scaled="1"/>
              <a:tileRect/>
            </a:gradFill>
            <a:ln w="25400" cap="rnd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0" y="1428750"/>
              <a:ext cx="9144000" cy="1588"/>
            </a:xfrm>
            <a:prstGeom prst="line">
              <a:avLst/>
            </a:prstGeom>
            <a:ln w="38100" cap="flat" cmpd="sng" algn="ctr">
              <a:solidFill>
                <a:schemeClr val="accent1">
                  <a:shade val="75000"/>
                </a:schemeClr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0" y="1504950"/>
              <a:ext cx="9144000" cy="1588"/>
            </a:xfrm>
            <a:prstGeom prst="line">
              <a:avLst/>
            </a:prstGeom>
            <a:ln w="15875" cap="flat" cmpd="sng" algn="ctr">
              <a:solidFill>
                <a:schemeClr val="tx1"/>
              </a:solidFill>
              <a:prstDash val="solid"/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D334BE-1B3C-4DA6-ADF2-81372D406117}" type="datetimeFigureOut">
              <a:rPr lang="en-US"/>
              <a:pPr>
                <a:defRPr/>
              </a:pPr>
              <a:t>12/7/2010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4C76102-99E1-40F6-B594-DE593758BBF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8" r:id="rId1"/>
    <p:sldLayoutId id="2147483657" r:id="rId2"/>
    <p:sldLayoutId id="2147483659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Bookman Old Style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ts val="400"/>
        </a:spcAft>
        <a:buFont typeface="Arial" charset="0"/>
        <a:buChar char="•"/>
        <a:defRPr sz="28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4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ern="1200">
          <a:solidFill>
            <a:schemeClr val="tx1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subTitle" idx="1"/>
          </p:nvPr>
        </p:nvSpPr>
        <p:spPr bwMode="auto">
          <a:xfrm>
            <a:off x="1371600" y="381000"/>
            <a:ext cx="6400800" cy="1524000"/>
          </a:xfrm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sz="4000" smtClean="0"/>
              <a:t>Welcome, Students and Parents!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z="3200" smtClean="0"/>
              <a:t>Kelly Morton 3</a:t>
            </a:r>
            <a:r>
              <a:rPr sz="3200" baseline="30000" smtClean="0"/>
              <a:t>rd</a:t>
            </a:r>
            <a:r>
              <a:rPr sz="3200" smtClean="0"/>
              <a:t> Grade</a:t>
            </a:r>
            <a:endParaRPr sz="3200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t>Contents</a:t>
            </a:r>
            <a:endParaRPr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buFont typeface="Arial"/>
              <a:buChar char="•"/>
              <a:defRPr/>
            </a:pPr>
            <a:endParaRPr lang="en-US" dirty="0" smtClean="0">
              <a:hlinkClick r:id="rId3" action="ppaction://hlinksldjump"/>
            </a:endParaRPr>
          </a:p>
          <a:p>
            <a:pPr fontAlgn="auto">
              <a:buFont typeface="Arial"/>
              <a:buChar char="•"/>
              <a:defRPr/>
            </a:pPr>
            <a:r>
              <a:rPr lang="en-US" dirty="0" smtClean="0">
                <a:hlinkClick r:id="rId3" action="ppaction://hlinksldjump"/>
              </a:rPr>
              <a:t>All About Me</a:t>
            </a:r>
            <a:r>
              <a:rPr lang="en-US" dirty="0" smtClean="0"/>
              <a:t> – slide 3</a:t>
            </a:r>
          </a:p>
          <a:p>
            <a:pPr fontAlgn="auto">
              <a:buFont typeface="Arial"/>
              <a:buChar char="•"/>
              <a:defRPr/>
            </a:pPr>
            <a:r>
              <a:rPr lang="en-US" dirty="0" smtClean="0">
                <a:hlinkClick r:id="rId4" action="ppaction://hlinksldjump"/>
              </a:rPr>
              <a:t>My Family</a:t>
            </a:r>
            <a:r>
              <a:rPr lang="en-US" dirty="0" smtClean="0"/>
              <a:t> – slide 4</a:t>
            </a:r>
          </a:p>
          <a:p>
            <a:pPr fontAlgn="auto">
              <a:buFont typeface="Arial"/>
              <a:buChar char="•"/>
              <a:defRPr/>
            </a:pPr>
            <a:r>
              <a:rPr lang="en-US" dirty="0" smtClean="0">
                <a:hlinkClick r:id="rId5" action="ppaction://hlinksldjump"/>
              </a:rPr>
              <a:t>My Goals as Your Teacher</a:t>
            </a:r>
            <a:r>
              <a:rPr lang="en-US" dirty="0" smtClean="0"/>
              <a:t> – slide 5</a:t>
            </a:r>
          </a:p>
          <a:p>
            <a:pPr fontAlgn="auto">
              <a:buFont typeface="Arial"/>
              <a:buChar char="•"/>
              <a:defRPr/>
            </a:pPr>
            <a:r>
              <a:rPr lang="en-US" dirty="0" smtClean="0">
                <a:hlinkClick r:id="rId6" action="ppaction://hlinksldjump"/>
              </a:rPr>
              <a:t>Class Subjects </a:t>
            </a:r>
            <a:r>
              <a:rPr lang="en-US" dirty="0" smtClean="0"/>
              <a:t>– slide 6</a:t>
            </a:r>
          </a:p>
          <a:p>
            <a:pPr fontAlgn="auto">
              <a:buFont typeface="Arial"/>
              <a:buChar char="•"/>
              <a:defRPr/>
            </a:pPr>
            <a:r>
              <a:rPr lang="en-US" dirty="0" smtClean="0">
                <a:hlinkClick r:id="rId7" action="ppaction://hlinksldjump"/>
              </a:rPr>
              <a:t>Things to Bring on the First Day </a:t>
            </a:r>
            <a:r>
              <a:rPr lang="en-US" dirty="0" smtClean="0"/>
              <a:t>– slide 7</a:t>
            </a:r>
          </a:p>
          <a:p>
            <a:pPr fontAlgn="auto">
              <a:buFont typeface="Arial"/>
              <a:buChar char="•"/>
              <a:defRPr/>
            </a:pPr>
            <a:r>
              <a:rPr lang="en-US" dirty="0" smtClean="0">
                <a:hlinkClick r:id="rId8" action="ppaction://hlinksldjump"/>
              </a:rPr>
              <a:t>Contact Me </a:t>
            </a:r>
            <a:r>
              <a:rPr lang="en-US" dirty="0" smtClean="0"/>
              <a:t>– slide 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dirty="0"/>
              <a:t>All About Me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ffectLst>
                <a:outerShdw blurRad="38100" dist="38100" dir="2700000" algn="tl">
                  <a:srgbClr val="4F271C"/>
                </a:outerShdw>
              </a:effectLst>
            </a:endParaRPr>
          </a:p>
          <a:p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My background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I grew up in Wagram and Fayetteville, North Carolina.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I attended Western Carolina University and Fayetteville State University.</a:t>
            </a:r>
          </a:p>
          <a:p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My experience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This is my first year teaching.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I have had many opportunities in classrooms in a variety of grades.</a:t>
            </a:r>
          </a:p>
        </p:txBody>
      </p:sp>
      <p:sp>
        <p:nvSpPr>
          <p:cNvPr id="6" name="Action Button: Back or Previous 5">
            <a:hlinkClick r:id="rId3" action="ppaction://hlinksldjump" highlightClick="1"/>
          </p:cNvPr>
          <p:cNvSpPr/>
          <p:nvPr/>
        </p:nvSpPr>
        <p:spPr>
          <a:xfrm>
            <a:off x="8153400" y="6172200"/>
            <a:ext cx="609600" cy="4572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dirty="0"/>
              <a:t>My Family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I have been married for 3 </a:t>
            </a:r>
          </a:p>
          <a:p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years.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Currently no children.</a:t>
            </a:r>
          </a:p>
          <a:p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Our pets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Dogs: Bubba and Diamond</a:t>
            </a:r>
          </a:p>
          <a:p>
            <a:pPr lvl="1"/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Cat: Little bit</a:t>
            </a:r>
          </a:p>
        </p:txBody>
      </p:sp>
      <p:pic>
        <p:nvPicPr>
          <p:cNvPr id="4" name="Picture 3" descr="bubb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725" y="4568825"/>
            <a:ext cx="3086674" cy="20526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Picture 4" descr="bi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1752600"/>
            <a:ext cx="3670300" cy="2752725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Picture 5" descr="diamon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200" y="5181600"/>
            <a:ext cx="1619250" cy="12954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Action Button: Back or Previous 7">
            <a:hlinkClick r:id="rId6" action="ppaction://hlinksldjump" highlightClick="1"/>
          </p:cNvPr>
          <p:cNvSpPr/>
          <p:nvPr/>
        </p:nvSpPr>
        <p:spPr>
          <a:xfrm>
            <a:off x="8305800" y="6324600"/>
            <a:ext cx="6096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t>My Goals as Your Teacher</a:t>
            </a:r>
            <a:endParaRPr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ffectLst>
                <a:outerShdw blurRad="38100" dist="38100" dir="2700000" algn="tl">
                  <a:srgbClr val="4F271C"/>
                </a:outerShdw>
              </a:effectLst>
            </a:endParaRPr>
          </a:p>
          <a:p>
            <a:endParaRPr lang="en-US" smtClean="0">
              <a:effectLst>
                <a:outerShdw blurRad="38100" dist="38100" dir="2700000" algn="tl">
                  <a:srgbClr val="4F271C"/>
                </a:outerShdw>
              </a:effectLst>
            </a:endParaRPr>
          </a:p>
          <a:p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To provide you with the knowledge to progress to 4</a:t>
            </a:r>
            <a:r>
              <a:rPr lang="en-US" baseline="30000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th</a:t>
            </a:r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 grade.</a:t>
            </a:r>
          </a:p>
          <a:p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To make the classroom supportive and fun.</a:t>
            </a:r>
          </a:p>
          <a:p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To help you discover new interest.</a:t>
            </a:r>
          </a:p>
          <a:p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To help you make new friends. </a:t>
            </a:r>
          </a:p>
          <a:p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To allow every student the possibility to be successful.</a:t>
            </a:r>
          </a:p>
        </p:txBody>
      </p:sp>
      <p:sp>
        <p:nvSpPr>
          <p:cNvPr id="5" name="Action Button: Back or Previous 4">
            <a:hlinkClick r:id="rId3" action="ppaction://hlinksldjump" highlightClick="1"/>
          </p:cNvPr>
          <p:cNvSpPr/>
          <p:nvPr/>
        </p:nvSpPr>
        <p:spPr>
          <a:xfrm>
            <a:off x="8229600" y="6324600"/>
            <a:ext cx="6858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dirty="0"/>
              <a:t>Class Subjects</a:t>
            </a: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buFont typeface="Arial"/>
              <a:buChar char="•"/>
              <a:defRPr/>
            </a:pPr>
            <a:endParaRPr lang="en-US" dirty="0" smtClean="0"/>
          </a:p>
          <a:p>
            <a:pPr fontAlgn="auto">
              <a:buFont typeface="Arial"/>
              <a:buChar char="•"/>
              <a:defRPr/>
            </a:pPr>
            <a:endParaRPr lang="en-US" dirty="0" smtClean="0"/>
          </a:p>
          <a:p>
            <a:pPr fontAlgn="auto">
              <a:buFont typeface="Arial"/>
              <a:buChar char="•"/>
              <a:defRPr/>
            </a:pPr>
            <a:r>
              <a:rPr lang="en-US" dirty="0" smtClean="0"/>
              <a:t>The </a:t>
            </a:r>
            <a:r>
              <a:rPr lang="en-US" dirty="0"/>
              <a:t>subjects we cover during </a:t>
            </a:r>
            <a:r>
              <a:rPr lang="en-US" dirty="0" smtClean="0"/>
              <a:t>3rd grade </a:t>
            </a:r>
            <a:r>
              <a:rPr lang="en-US" dirty="0"/>
              <a:t>are:</a:t>
            </a:r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Social Studies</a:t>
            </a:r>
            <a:endParaRPr lang="en-US" dirty="0"/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Science</a:t>
            </a:r>
            <a:endParaRPr lang="en-US" dirty="0"/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Reading/Writing</a:t>
            </a:r>
            <a:endParaRPr lang="en-US" dirty="0"/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 smtClean="0"/>
              <a:t>Math</a:t>
            </a:r>
            <a:endParaRPr lang="en-US" dirty="0"/>
          </a:p>
          <a:p>
            <a:pPr lvl="1" fontAlgn="auto">
              <a:spcAft>
                <a:spcPts val="0"/>
              </a:spcAft>
              <a:buFont typeface="Arial"/>
              <a:buChar char="–"/>
              <a:defRPr/>
            </a:pPr>
            <a:r>
              <a:rPr lang="en-US" dirty="0"/>
              <a:t>Music and art</a:t>
            </a:r>
          </a:p>
        </p:txBody>
      </p:sp>
      <p:sp>
        <p:nvSpPr>
          <p:cNvPr id="5" name="Action Button: Back or Previous 4">
            <a:hlinkClick r:id="rId3" action="ppaction://hlinksldjump" highlightClick="1"/>
          </p:cNvPr>
          <p:cNvSpPr/>
          <p:nvPr/>
        </p:nvSpPr>
        <p:spPr>
          <a:xfrm>
            <a:off x="8153400" y="6324600"/>
            <a:ext cx="6096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fontAlgn="auto">
              <a:buFont typeface="Arial"/>
              <a:buChar char="•"/>
              <a:defRPr/>
            </a:pPr>
            <a:r>
              <a:rPr lang="en-US" dirty="0" smtClean="0"/>
              <a:t>Kleenex</a:t>
            </a:r>
          </a:p>
          <a:p>
            <a:pPr fontAlgn="auto">
              <a:buFont typeface="Arial"/>
              <a:buChar char="•"/>
              <a:defRPr/>
            </a:pPr>
            <a:r>
              <a:rPr lang="en-US" dirty="0" smtClean="0"/>
              <a:t>Loose leaf paper</a:t>
            </a:r>
          </a:p>
          <a:p>
            <a:pPr fontAlgn="auto">
              <a:buFont typeface="Arial"/>
              <a:buChar char="•"/>
              <a:defRPr/>
            </a:pPr>
            <a:r>
              <a:rPr lang="en-US" dirty="0" smtClean="0"/>
              <a:t>Pencils and pencil box</a:t>
            </a:r>
          </a:p>
          <a:p>
            <a:pPr fontAlgn="auto">
              <a:buFont typeface="Arial"/>
              <a:buChar char="•"/>
              <a:defRPr/>
            </a:pPr>
            <a:r>
              <a:rPr lang="en-US" dirty="0" smtClean="0"/>
              <a:t>Paper</a:t>
            </a:r>
          </a:p>
          <a:p>
            <a:pPr fontAlgn="auto">
              <a:buFont typeface="Arial"/>
              <a:buChar char="•"/>
              <a:defRPr/>
            </a:pPr>
            <a:r>
              <a:rPr lang="en-US" dirty="0" smtClean="0"/>
              <a:t>Erasers</a:t>
            </a:r>
          </a:p>
          <a:p>
            <a:pPr fontAlgn="auto">
              <a:buFont typeface="Arial"/>
              <a:buChar char="•"/>
              <a:defRPr/>
            </a:pPr>
            <a:r>
              <a:rPr lang="en-US" dirty="0" smtClean="0"/>
              <a:t>3 spiral notebooks (single subject)</a:t>
            </a:r>
          </a:p>
          <a:p>
            <a:pPr fontAlgn="auto">
              <a:buFont typeface="Arial"/>
              <a:buChar char="•"/>
              <a:defRPr/>
            </a:pPr>
            <a:r>
              <a:rPr lang="en-US" dirty="0" smtClean="0"/>
              <a:t>2 red pencils</a:t>
            </a:r>
          </a:p>
          <a:p>
            <a:pPr fontAlgn="auto">
              <a:buFont typeface="Arial"/>
              <a:buChar char="•"/>
              <a:defRPr/>
            </a:pPr>
            <a:r>
              <a:rPr lang="en-US" dirty="0" smtClean="0"/>
              <a:t>1 box of crayons</a:t>
            </a:r>
          </a:p>
          <a:p>
            <a:pPr fontAlgn="auto">
              <a:buFont typeface="Arial"/>
              <a:buChar char="•"/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t>Things to Bring on the First Day</a:t>
            </a:r>
            <a:endParaRPr dirty="0"/>
          </a:p>
        </p:txBody>
      </p:sp>
      <p:sp>
        <p:nvSpPr>
          <p:cNvPr id="7" name="Action Button: Back or Previous 6">
            <a:hlinkClick r:id="rId3" action="ppaction://hlinksldjump" highlightClick="1"/>
          </p:cNvPr>
          <p:cNvSpPr/>
          <p:nvPr/>
        </p:nvSpPr>
        <p:spPr>
          <a:xfrm>
            <a:off x="8382000" y="6324600"/>
            <a:ext cx="6096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ransition>
    <p:sndAc>
      <p:stSnd>
        <p:snd r:embed="rId2" name="drumroll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dirty="0"/>
              <a:t>Need to contact me?</a:t>
            </a:r>
            <a:endParaRPr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mtClean="0">
              <a:effectLst>
                <a:outerShdw blurRad="38100" dist="38100" dir="2700000" algn="tl">
                  <a:srgbClr val="4F271C"/>
                </a:outerShdw>
              </a:effectLst>
            </a:endParaRPr>
          </a:p>
          <a:p>
            <a:pPr algn="ctr"/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Please feel free to contact me for any reason.</a:t>
            </a:r>
          </a:p>
          <a:p>
            <a:endParaRPr lang="en-US" smtClean="0">
              <a:effectLst>
                <a:outerShdw blurRad="38100" dist="38100" dir="2700000" algn="tl">
                  <a:srgbClr val="4F271C"/>
                </a:outerShdw>
              </a:effectLst>
            </a:endParaRPr>
          </a:p>
          <a:p>
            <a:pPr algn="ctr"/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Phone: 910-308-1133</a:t>
            </a:r>
          </a:p>
          <a:p>
            <a:pPr algn="ctr"/>
            <a:r>
              <a:rPr lang="en-US" smtClean="0">
                <a:effectLst>
                  <a:outerShdw blurRad="38100" dist="38100" dir="2700000" algn="tl">
                    <a:srgbClr val="4F271C"/>
                  </a:outerShdw>
                </a:effectLst>
              </a:rPr>
              <a:t>Email: kmorton1@broncos.uncfsu.edu</a:t>
            </a:r>
          </a:p>
        </p:txBody>
      </p:sp>
      <p:sp>
        <p:nvSpPr>
          <p:cNvPr id="5" name="Action Button: Back or Previous 4">
            <a:hlinkClick r:id="rId3" action="ppaction://hlinksldjump" highlightClick="1"/>
          </p:cNvPr>
          <p:cNvSpPr/>
          <p:nvPr/>
        </p:nvSpPr>
        <p:spPr>
          <a:xfrm>
            <a:off x="8153400" y="6324600"/>
            <a:ext cx="685800" cy="3810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ck-to-school presentation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21873A"/>
      </a:hlink>
      <a:folHlink>
        <a:srgbClr val="717E00"/>
      </a:folHlink>
    </a:clrScheme>
    <a:fontScheme name="School Presentation">
      <a:majorFont>
        <a:latin typeface="Bookman Old Style"/>
        <a:ea typeface=""/>
        <a:cs typeface=""/>
      </a:majorFont>
      <a:minorFont>
        <a:latin typeface="Segoe Condense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Back-to-school presentation</Template>
  <TotalTime>2</TotalTime>
  <Words>221</Words>
  <Application>Microsoft Office PowerPoint</Application>
  <PresentationFormat>On-screen Show (4:3)</PresentationFormat>
  <Paragraphs>64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Segoe Condensed</vt:lpstr>
      <vt:lpstr>Arial</vt:lpstr>
      <vt:lpstr>Bookman Old Style</vt:lpstr>
      <vt:lpstr>Calibri</vt:lpstr>
      <vt:lpstr>Back-to-school presentation</vt:lpstr>
      <vt:lpstr>Back-to-school presentation</vt:lpstr>
      <vt:lpstr>Back-to-school presentation</vt:lpstr>
      <vt:lpstr>Kelly Morton 3rd Grade</vt:lpstr>
      <vt:lpstr>Contents</vt:lpstr>
      <vt:lpstr>All About Me</vt:lpstr>
      <vt:lpstr>My Family</vt:lpstr>
      <vt:lpstr>My Goals as Your Teacher</vt:lpstr>
      <vt:lpstr>Class Subjects</vt:lpstr>
      <vt:lpstr>Things to Bring on the First Day</vt:lpstr>
      <vt:lpstr>Need to contact me?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Kelly Morton 3rd Grade</dc:title>
  <dc:creator/>
  <cp:lastModifiedBy/>
  <cp:revision>2</cp:revision>
  <dcterms:created xsi:type="dcterms:W3CDTF">2010-02-16T14:38:49Z</dcterms:created>
  <dcterms:modified xsi:type="dcterms:W3CDTF">2010-12-08T01:35:19Z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TC101659611033</vt:lpwstr>
  </property>
</Properties>
</file>